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77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E44B-B0E6-4E99-9CD5-750C81C44594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EEBD-A4A9-42CD-9A50-8A0365B4D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E44B-B0E6-4E99-9CD5-750C81C44594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EEBD-A4A9-42CD-9A50-8A0365B4D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E44B-B0E6-4E99-9CD5-750C81C44594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EEBD-A4A9-42CD-9A50-8A0365B4D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E44B-B0E6-4E99-9CD5-750C81C44594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EEBD-A4A9-42CD-9A50-8A0365B4D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E44B-B0E6-4E99-9CD5-750C81C44594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EEBD-A4A9-42CD-9A50-8A0365B4D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E44B-B0E6-4E99-9CD5-750C81C44594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EEBD-A4A9-42CD-9A50-8A0365B4D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E44B-B0E6-4E99-9CD5-750C81C44594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EEBD-A4A9-42CD-9A50-8A0365B4D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E44B-B0E6-4E99-9CD5-750C81C44594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EEBD-A4A9-42CD-9A50-8A0365B4D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E44B-B0E6-4E99-9CD5-750C81C44594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EEBD-A4A9-42CD-9A50-8A0365B4D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E44B-B0E6-4E99-9CD5-750C81C44594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EEBD-A4A9-42CD-9A50-8A0365B4D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1E44B-B0E6-4E99-9CD5-750C81C44594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EEEEBD-A4A9-42CD-9A50-8A0365B4DE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1E44B-B0E6-4E99-9CD5-750C81C44594}" type="datetimeFigureOut">
              <a:rPr lang="en-US" smtClean="0"/>
              <a:t>6/10/2012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EEEBD-A4A9-42CD-9A50-8A0365B4DE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My Good </a:t>
            </a:r>
            <a:r>
              <a:rPr lang="en-US" smtClean="0"/>
              <a:t>Outline Template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</a:p>
          <a:p>
            <a:r>
              <a:rPr lang="en-US" dirty="0" smtClean="0"/>
              <a:t>Approaches</a:t>
            </a:r>
          </a:p>
          <a:p>
            <a:r>
              <a:rPr lang="en-US" dirty="0" smtClean="0"/>
              <a:t>Resources</a:t>
            </a:r>
          </a:p>
          <a:p>
            <a:r>
              <a:rPr lang="en-US" dirty="0" smtClean="0"/>
              <a:t>Outline</a:t>
            </a:r>
          </a:p>
          <a:p>
            <a:r>
              <a:rPr lang="en-US" dirty="0" smtClean="0"/>
              <a:t>Applications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Definition</a:t>
            </a:r>
          </a:p>
          <a:p>
            <a:r>
              <a:rPr lang="en-US" dirty="0" smtClean="0"/>
              <a:t>Minor</a:t>
            </a:r>
          </a:p>
          <a:p>
            <a:pPr lvl="1"/>
            <a:r>
              <a:rPr lang="en-US" dirty="0" smtClean="0"/>
              <a:t>One</a:t>
            </a:r>
          </a:p>
          <a:p>
            <a:pPr lvl="1"/>
            <a:r>
              <a:rPr lang="en-US" dirty="0" smtClean="0"/>
              <a:t>Two	</a:t>
            </a:r>
          </a:p>
          <a:p>
            <a:r>
              <a:rPr lang="en-US" dirty="0" smtClean="0"/>
              <a:t>Major</a:t>
            </a:r>
          </a:p>
          <a:p>
            <a:pPr lvl="1"/>
            <a:r>
              <a:rPr lang="en-US" dirty="0" smtClean="0"/>
              <a:t>One</a:t>
            </a:r>
          </a:p>
          <a:p>
            <a:pPr lvl="1"/>
            <a:r>
              <a:rPr lang="en-US" dirty="0" smtClean="0"/>
              <a:t>Two	</a:t>
            </a:r>
          </a:p>
          <a:p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endParaRPr lang="en-US" dirty="0" smtClean="0"/>
          </a:p>
          <a:p>
            <a:r>
              <a:rPr lang="en-US" dirty="0" smtClean="0"/>
              <a:t>Approaches</a:t>
            </a:r>
          </a:p>
          <a:p>
            <a:r>
              <a:rPr lang="en-US" dirty="0" smtClean="0"/>
              <a:t>Resources</a:t>
            </a:r>
          </a:p>
          <a:p>
            <a:r>
              <a:rPr lang="en-US" dirty="0" smtClean="0"/>
              <a:t>Outline</a:t>
            </a:r>
          </a:p>
          <a:p>
            <a:r>
              <a:rPr lang="en-US" dirty="0" smtClean="0"/>
              <a:t>Applications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</a:p>
          <a:p>
            <a:r>
              <a:rPr lang="en-US" dirty="0" smtClean="0"/>
              <a:t>Approaches</a:t>
            </a:r>
          </a:p>
          <a:p>
            <a:r>
              <a:rPr lang="en-US" dirty="0" smtClean="0"/>
              <a:t>Resources</a:t>
            </a:r>
          </a:p>
          <a:p>
            <a:r>
              <a:rPr lang="en-US" dirty="0" smtClean="0"/>
              <a:t>Outline</a:t>
            </a:r>
          </a:p>
          <a:p>
            <a:r>
              <a:rPr lang="en-US" dirty="0" smtClean="0"/>
              <a:t>Applications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Definition</a:t>
            </a:r>
            <a:br>
              <a:rPr lang="en-US" dirty="0" smtClean="0"/>
            </a:br>
            <a:r>
              <a:rPr lang="en-US" dirty="0" smtClean="0"/>
              <a:t>	Major Isms</a:t>
            </a:r>
            <a:br>
              <a:rPr lang="en-US" dirty="0" smtClean="0"/>
            </a:br>
            <a:r>
              <a:rPr lang="en-US" dirty="0" smtClean="0"/>
              <a:t>	Minor Isms</a:t>
            </a:r>
          </a:p>
          <a:p>
            <a:endParaRPr lang="en-US" dirty="0" smtClean="0"/>
          </a:p>
          <a:p>
            <a:r>
              <a:rPr lang="en-US" dirty="0" smtClean="0"/>
              <a:t>Approaches</a:t>
            </a:r>
          </a:p>
          <a:p>
            <a:r>
              <a:rPr lang="en-US" dirty="0" smtClean="0"/>
              <a:t>Resources</a:t>
            </a:r>
          </a:p>
          <a:p>
            <a:r>
              <a:rPr lang="en-US" dirty="0" smtClean="0"/>
              <a:t>Outline</a:t>
            </a:r>
          </a:p>
          <a:p>
            <a:r>
              <a:rPr lang="en-US" dirty="0" smtClean="0"/>
              <a:t>Applications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23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My Good Outline Template</vt:lpstr>
      <vt:lpstr>Isms</vt:lpstr>
      <vt:lpstr>Isms</vt:lpstr>
      <vt:lpstr>Isms</vt:lpstr>
      <vt:lpstr>Isms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2</cp:revision>
  <dcterms:created xsi:type="dcterms:W3CDTF">2012-06-10T23:59:46Z</dcterms:created>
  <dcterms:modified xsi:type="dcterms:W3CDTF">2012-06-11T00:15:19Z</dcterms:modified>
</cp:coreProperties>
</file>