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7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DDBE3-B3A0-4E03-A021-064B214BAF22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DDD0D-EA81-44EA-B870-06AD89C1F0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1"/>
            <a:ext cx="7772400" cy="990599"/>
          </a:xfrm>
        </p:spPr>
        <p:txBody>
          <a:bodyPr/>
          <a:lstStyle/>
          <a:p>
            <a:r>
              <a:rPr lang="en-US" dirty="0" smtClean="0"/>
              <a:t>New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524000"/>
            <a:ext cx="6705600" cy="495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Choose Title With Content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Custom Animation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Select Items and choose transition effect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Go To Home and Choose Set Up and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Click Use Timed Settings</a:t>
            </a: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endParaRPr lang="en-US" dirty="0" smtClean="0">
              <a:solidFill>
                <a:srgbClr val="002060"/>
              </a:solidFill>
            </a:endParaRP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One – To change background &gt; Sorter</a:t>
            </a:r>
            <a:br>
              <a:rPr lang="en-US" dirty="0" smtClean="0"/>
            </a:br>
            <a:r>
              <a:rPr lang="en-US" dirty="0" smtClean="0"/>
              <a:t>and press right button and choose Format</a:t>
            </a:r>
            <a:br>
              <a:rPr lang="en-US" dirty="0" smtClean="0"/>
            </a:br>
            <a:r>
              <a:rPr lang="en-US" dirty="0" smtClean="0"/>
              <a:t>Background &gt; Apply to All if that’s what you</a:t>
            </a:r>
            <a:br>
              <a:rPr lang="en-US" dirty="0" smtClean="0"/>
            </a:br>
            <a:r>
              <a:rPr lang="en-US" dirty="0" smtClean="0"/>
              <a:t>want</a:t>
            </a:r>
          </a:p>
          <a:p>
            <a:r>
              <a:rPr lang="en-US" dirty="0" smtClean="0"/>
              <a:t>New Two</a:t>
            </a:r>
          </a:p>
          <a:p>
            <a:r>
              <a:rPr lang="en-US" dirty="0" smtClean="0"/>
              <a:t>New Three</a:t>
            </a:r>
          </a:p>
          <a:p>
            <a:r>
              <a:rPr lang="en-US" dirty="0" smtClean="0"/>
              <a:t>New Four</a:t>
            </a:r>
            <a:endParaRPr lang="en-US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the title…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– These pages give examples of entering</a:t>
            </a:r>
            <a:br>
              <a:rPr lang="en-US" dirty="0" smtClean="0"/>
            </a:br>
            <a:r>
              <a:rPr lang="en-US" dirty="0" smtClean="0"/>
              <a:t>elements</a:t>
            </a:r>
          </a:p>
          <a:p>
            <a:r>
              <a:rPr lang="en-US" dirty="0" smtClean="0"/>
              <a:t>Two</a:t>
            </a:r>
          </a:p>
          <a:p>
            <a:r>
              <a:rPr lang="en-US" dirty="0" smtClean="0"/>
              <a:t>Three</a:t>
            </a:r>
          </a:p>
          <a:p>
            <a:r>
              <a:rPr lang="en-US" dirty="0" smtClean="0"/>
              <a:t>Four</a:t>
            </a:r>
          </a:p>
          <a:p>
            <a:r>
              <a:rPr lang="en-US" dirty="0" smtClean="0"/>
              <a:t>Five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the title…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</a:t>
            </a:r>
          </a:p>
          <a:p>
            <a:r>
              <a:rPr lang="en-US" dirty="0" smtClean="0"/>
              <a:t>Two</a:t>
            </a:r>
          </a:p>
          <a:p>
            <a:r>
              <a:rPr lang="en-US" dirty="0" smtClean="0"/>
              <a:t>Three</a:t>
            </a:r>
          </a:p>
          <a:p>
            <a:r>
              <a:rPr lang="en-US" dirty="0" smtClean="0"/>
              <a:t>Four</a:t>
            </a:r>
          </a:p>
          <a:p>
            <a:r>
              <a:rPr lang="en-US" dirty="0" smtClean="0"/>
              <a:t>Five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the title…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</a:t>
            </a:r>
          </a:p>
          <a:p>
            <a:r>
              <a:rPr lang="en-US" dirty="0" smtClean="0"/>
              <a:t>Two</a:t>
            </a:r>
          </a:p>
          <a:p>
            <a:r>
              <a:rPr lang="en-US" dirty="0" smtClean="0"/>
              <a:t>Three</a:t>
            </a:r>
          </a:p>
          <a:p>
            <a:r>
              <a:rPr lang="en-US" dirty="0" smtClean="0"/>
              <a:t>Four</a:t>
            </a:r>
          </a:p>
          <a:p>
            <a:r>
              <a:rPr lang="en-US" dirty="0" smtClean="0"/>
              <a:t>Five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One</a:t>
            </a:r>
          </a:p>
          <a:p>
            <a:r>
              <a:rPr lang="en-US" dirty="0" smtClean="0"/>
              <a:t>New Two</a:t>
            </a:r>
          </a:p>
          <a:p>
            <a:r>
              <a:rPr lang="en-US" dirty="0" smtClean="0"/>
              <a:t>New Three</a:t>
            </a:r>
          </a:p>
          <a:p>
            <a:r>
              <a:rPr lang="en-US" dirty="0" smtClean="0"/>
              <a:t>New Four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56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New Presentation</vt:lpstr>
      <vt:lpstr>Transition</vt:lpstr>
      <vt:lpstr>This is the title…</vt:lpstr>
      <vt:lpstr>This is the title…</vt:lpstr>
      <vt:lpstr>This is the title…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Presentation</dc:title>
  <dc:creator>Owner</dc:creator>
  <cp:lastModifiedBy>Owner</cp:lastModifiedBy>
  <cp:revision>11</cp:revision>
  <dcterms:created xsi:type="dcterms:W3CDTF">2012-06-10T19:03:37Z</dcterms:created>
  <dcterms:modified xsi:type="dcterms:W3CDTF">2012-06-10T19:38:23Z</dcterms:modified>
</cp:coreProperties>
</file>