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4" r:id="rId4"/>
    <p:sldId id="272" r:id="rId5"/>
    <p:sldId id="261" r:id="rId6"/>
    <p:sldId id="269" r:id="rId7"/>
    <p:sldId id="268" r:id="rId8"/>
    <p:sldId id="279" r:id="rId9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E8F5"/>
    <a:srgbClr val="5509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686-CEE0-4ED9-8FFD-9CA322A4BE6B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45C-529D-4A3F-83DC-C07DE290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68319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686-CEE0-4ED9-8FFD-9CA322A4BE6B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45C-529D-4A3F-83DC-C07DE290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38555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686-CEE0-4ED9-8FFD-9CA322A4BE6B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45C-529D-4A3F-83DC-C07DE290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92822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686-CEE0-4ED9-8FFD-9CA322A4BE6B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45C-529D-4A3F-83DC-C07DE290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74756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686-CEE0-4ED9-8FFD-9CA322A4BE6B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45C-529D-4A3F-83DC-C07DE290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941719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686-CEE0-4ED9-8FFD-9CA322A4BE6B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45C-529D-4A3F-83DC-C07DE290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64562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686-CEE0-4ED9-8FFD-9CA322A4BE6B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45C-529D-4A3F-83DC-C07DE290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6569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686-CEE0-4ED9-8FFD-9CA322A4BE6B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45C-529D-4A3F-83DC-C07DE290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13045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686-CEE0-4ED9-8FFD-9CA322A4BE6B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45C-529D-4A3F-83DC-C07DE290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02974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686-CEE0-4ED9-8FFD-9CA322A4BE6B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45C-529D-4A3F-83DC-C07DE290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79137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06686-CEE0-4ED9-8FFD-9CA322A4BE6B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5245C-529D-4A3F-83DC-C07DE290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06073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06686-CEE0-4ED9-8FFD-9CA322A4BE6B}" type="datetimeFigureOut">
              <a:rPr lang="en-US" smtClean="0"/>
              <a:t>6/22/2013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5245C-529D-4A3F-83DC-C07DE2904D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412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0"/>
            <a:ext cx="7772400" cy="3809999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D9E8F5"/>
                </a:solidFill>
                <a:latin typeface="Copperplate Gothic Bold" pitchFamily="34" charset="0"/>
                <a:ea typeface="FangSong" pitchFamily="49" charset="-122"/>
                <a:cs typeface="Aparajita" pitchFamily="34" charset="0"/>
              </a:rPr>
              <a:t>Bluebonnet Swamp Turtles</a:t>
            </a:r>
            <a:r>
              <a:rPr lang="en-US" sz="7200" dirty="0" smtClean="0">
                <a:solidFill>
                  <a:srgbClr val="D9E8F5"/>
                </a:solidFill>
                <a:latin typeface="Brush Script MT" pitchFamily="66" charset="0"/>
              </a:rPr>
              <a:t/>
            </a:r>
            <a:br>
              <a:rPr lang="en-US" sz="7200" dirty="0" smtClean="0">
                <a:solidFill>
                  <a:srgbClr val="D9E8F5"/>
                </a:solidFill>
                <a:latin typeface="Brush Script MT" pitchFamily="66" charset="0"/>
              </a:rPr>
            </a:br>
            <a:r>
              <a:rPr lang="en-US" sz="7200" dirty="0" smtClean="0">
                <a:solidFill>
                  <a:srgbClr val="D9E8F5"/>
                </a:solidFill>
                <a:latin typeface="Brush Script MT" pitchFamily="66" charset="0"/>
              </a:rPr>
              <a:t> </a:t>
            </a:r>
            <a:endParaRPr lang="en-US" sz="7200" dirty="0">
              <a:solidFill>
                <a:srgbClr val="D9E8F5"/>
              </a:solidFill>
              <a:latin typeface="Brush Script M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685800"/>
          </a:xfrm>
        </p:spPr>
        <p:txBody>
          <a:bodyPr/>
          <a:lstStyle/>
          <a:p>
            <a:r>
              <a:rPr lang="en-US" dirty="0" smtClean="0">
                <a:solidFill>
                  <a:srgbClr val="D9E8F5"/>
                </a:solidFill>
              </a:rPr>
              <a:t>by Jim Bolner, Sr.</a:t>
            </a:r>
            <a:endParaRPr lang="en-US" dirty="0">
              <a:solidFill>
                <a:srgbClr val="D9E8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6108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turtsscene157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850"/>
            <a:ext cx="9144000" cy="5702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17111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turt13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8150"/>
            <a:ext cx="9144000" cy="5981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72881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turt135N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63" y="0"/>
            <a:ext cx="888047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44452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turts16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9144000" cy="6262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10329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turt160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638" y="0"/>
            <a:ext cx="6308725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046426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turt16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038"/>
            <a:ext cx="9144000" cy="67643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517323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3622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inis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13730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10</Words>
  <Application>Microsoft Office PowerPoint</Application>
  <PresentationFormat>On-screen Show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Bluebonnet Swamp Turtles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Finis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Owner</dc:creator>
  <cp:lastModifiedBy>Owner</cp:lastModifiedBy>
  <cp:revision>16</cp:revision>
  <dcterms:created xsi:type="dcterms:W3CDTF">2013-06-22T21:47:33Z</dcterms:created>
  <dcterms:modified xsi:type="dcterms:W3CDTF">2013-06-22T22:31:13Z</dcterms:modified>
</cp:coreProperties>
</file>