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2" r:id="rId5"/>
    <p:sldId id="261" r:id="rId6"/>
    <p:sldId id="269" r:id="rId7"/>
    <p:sldId id="268" r:id="rId8"/>
    <p:sldId id="279" r:id="rId9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8F5"/>
    <a:srgbClr val="550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68319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38555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92822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74756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41719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64562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6569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13045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02974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7913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06073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06686-CEE0-4ED9-8FFD-9CA322A4BE6B}" type="datetimeFigureOut">
              <a:rPr lang="en-US" smtClean="0"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5245C-529D-4A3F-83DC-C07DE290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7772400" cy="3809999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D9E8F5"/>
                </a:solidFill>
                <a:latin typeface="Copperplate Gothic Bold" pitchFamily="34" charset="0"/>
                <a:ea typeface="FangSong" pitchFamily="49" charset="-122"/>
                <a:cs typeface="Aparajita" pitchFamily="34" charset="0"/>
              </a:rPr>
              <a:t>Bluebonnet Swamp Turtles</a:t>
            </a:r>
            <a:r>
              <a:rPr lang="en-US" sz="7200" dirty="0" smtClean="0">
                <a:solidFill>
                  <a:srgbClr val="D9E8F5"/>
                </a:solidFill>
                <a:latin typeface="Brush Script MT" pitchFamily="66" charset="0"/>
              </a:rPr>
              <a:t/>
            </a:r>
            <a:br>
              <a:rPr lang="en-US" sz="7200" dirty="0" smtClean="0">
                <a:solidFill>
                  <a:srgbClr val="D9E8F5"/>
                </a:solidFill>
                <a:latin typeface="Brush Script MT" pitchFamily="66" charset="0"/>
              </a:rPr>
            </a:br>
            <a:r>
              <a:rPr lang="en-US" sz="7200" dirty="0" smtClean="0">
                <a:solidFill>
                  <a:srgbClr val="D9E8F5"/>
                </a:solidFill>
                <a:latin typeface="Brush Script MT" pitchFamily="66" charset="0"/>
              </a:rPr>
              <a:t> </a:t>
            </a:r>
            <a:endParaRPr lang="en-US" sz="7200" dirty="0">
              <a:solidFill>
                <a:srgbClr val="D9E8F5"/>
              </a:solidFill>
              <a:latin typeface="Brush Script MT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85800"/>
          </a:xfrm>
        </p:spPr>
        <p:txBody>
          <a:bodyPr/>
          <a:lstStyle/>
          <a:p>
            <a:r>
              <a:rPr lang="en-US" dirty="0" smtClean="0">
                <a:solidFill>
                  <a:srgbClr val="D9E8F5"/>
                </a:solidFill>
              </a:rPr>
              <a:t>by Jim Bolner, Sr.</a:t>
            </a:r>
            <a:endParaRPr lang="en-US" dirty="0">
              <a:solidFill>
                <a:srgbClr val="D9E8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6108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urtsscene15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850"/>
            <a:ext cx="9144000" cy="5702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17111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urt13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8150"/>
            <a:ext cx="9144000" cy="5981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72881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urt135N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63" y="0"/>
            <a:ext cx="888047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4452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urts16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863"/>
            <a:ext cx="9144000" cy="6262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10329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urt160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638" y="0"/>
            <a:ext cx="630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46426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urt16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38"/>
            <a:ext cx="9144000" cy="6764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1732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inis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1373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</Words>
  <Application>Microsoft Office PowerPoint</Application>
  <PresentationFormat>On-screen Show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Bluebonnet Swamp Turtles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Finis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Owner</dc:creator>
  <cp:lastModifiedBy>Owner</cp:lastModifiedBy>
  <cp:revision>16</cp:revision>
  <dcterms:created xsi:type="dcterms:W3CDTF">2013-06-22T21:47:33Z</dcterms:created>
  <dcterms:modified xsi:type="dcterms:W3CDTF">2013-06-22T22:31:13Z</dcterms:modified>
</cp:coreProperties>
</file>